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D3E9C4-70E1-0BCB-B20A-F0AC82B6F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AC0542-AAEC-02C7-36B7-A9CC309EB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6F4CD9-0399-1E3F-9CB9-C73DB6458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441823-843F-DA68-F5E7-3F23C802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936509-D33A-0EDF-AEC8-85C62A19A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27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8B16FC-7BC0-6779-2424-B3848B043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134F478-E0A7-D2DC-DECB-7291560BF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3FB33E-2D20-B246-B898-A9FCBD70E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216D14-EB88-7E99-B2FB-52611F1B6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FC33C7-06DF-B627-BF19-6C3C6A3E7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676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49C1499-E033-EA4D-50E7-9467EAE080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119DAF7-F98B-457A-F3A7-888EDCE54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128FFB-E919-B12C-DF9B-2F5699E00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B485F9-85F5-7781-4BAA-67272B94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0C089F-0008-411A-7BD9-E453D1D9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36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89D97-07C8-4BF3-639D-B1D3D52FF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4E7D06-C17C-EE51-4AED-2ABFC82B1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BF219A-66C9-548B-D979-46BFD1B9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B1FE68-FCA2-A241-C8D6-CDDC23AF2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17C491-DA95-5FF1-81ED-C00392056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85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F0CFBB-27D2-E418-E9B5-34D01CE32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8F3729C-5BFC-3FCE-10B9-B9A1A5562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898E3F-994C-36B8-AAD5-946FBCCF2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209EF4-F7C5-ACBA-F0BA-DFF759EDC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793CEE1-4059-2FF8-DD97-65C51E4DA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35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1A919C-4CE1-C327-8F86-218BF5AD9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FCD005-7021-AE10-CF87-4A02C9AB6F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86F47CE-0934-CA04-BC67-B9509D59B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E596BF-2279-8F6A-102A-1EF317445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CBDC27-0E4D-D3B5-4BF6-EEFF515D9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8CAB43-16D9-4C8F-0E71-6307E697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72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D5FAE-80BC-22A7-4684-04B9D73CA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F55B61C-6AAE-CF3A-2590-FA599A2BE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585123B-B265-8FEB-265D-360B34587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F526595-4FBA-4B88-F028-C6B2005EB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0663565-2B68-B5B1-2EDF-C0CD69367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3AA793B-9AC3-7F0D-B72C-BBDE10A3C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43F403A-3437-B69B-7C9A-62115F4B6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3B18F9C-BCB9-F4B4-74FB-5DD500D8F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59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38F24-BABE-2D0B-02C9-4190E4335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1C1B533-AD94-FA06-F280-BC05CA994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8AD576E-56FD-6FD3-7B08-3FB7ADA16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7551EF7-11D6-1A62-E702-8F8AD0CA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22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74CC166-D523-E7F0-4640-475D15816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27A888E-E7B8-6455-5C8F-DEFB41203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2C48392-9068-D3F4-3D45-F5E7859F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77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3FC2DA-157F-F52B-37D7-EF67D3CAE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7B819C-5D58-7852-6859-7C005CE3B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B04B8A2-BF04-25F6-C9A5-EA6917892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18B126F-61B6-271F-CBFA-ADF73F20D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4D2B1F-EF50-3674-BF13-31641B16C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8E0D6B-4DB0-4D56-2AFF-4EF4E808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11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E2C7D-3447-38FB-C318-68E02E5BA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D20380E-D002-61BC-E528-60CE79DBA8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37105D5-9A44-5623-A0DE-85919AFFC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41CF699-AF43-3C03-296D-731DD10CB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81153F3-2596-C68C-D215-6EE71622D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72B020E-F6EB-43D2-3436-628A7D01F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145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B38E886-F71E-A4E4-4514-BAC1A28C7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7AF6C91-198F-FA83-ABB6-CC9896C80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85B96F-0876-7FB4-D474-E0F2D6750B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64E55A-9653-50E5-587D-DF6356C70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0AC6BE-E376-34F3-DDF0-EFC90035B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13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82D0C7-350C-29AB-C63A-BAE09CAE2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2626" y="480735"/>
            <a:ext cx="7248940" cy="1846471"/>
          </a:xfrm>
        </p:spPr>
        <p:txBody>
          <a:bodyPr>
            <a:normAutofit/>
          </a:bodyPr>
          <a:lstStyle/>
          <a:p>
            <a:r>
              <a:rPr lang="pt-BR" sz="1800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Programa de Mestrado Profissional em </a:t>
            </a:r>
            <a:br>
              <a:rPr lang="pt-BR" sz="1800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1800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Educação Inclusiva – PROFEI</a:t>
            </a:r>
            <a:br>
              <a:rPr lang="pt-BR" sz="1800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1800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Universidade Federal do Sul e Sudeste do Pará - UNIFESSPA</a:t>
            </a:r>
            <a:br>
              <a:rPr lang="pt-BR" dirty="0">
                <a:latin typeface="Trebuchet MS" panose="020B0603020202020204" pitchFamily="34" charset="0"/>
              </a:rPr>
            </a:br>
            <a:endParaRPr lang="pt-BR" dirty="0">
              <a:latin typeface="Trebuchet MS" panose="020B0603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19A4F26-154E-1046-0F81-1BF242D68E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68" y="184081"/>
            <a:ext cx="2143125" cy="2143125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C9020AE9-6629-B77D-20AA-57F15A1F0D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096" y="144325"/>
            <a:ext cx="1957595" cy="1957595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A97BE570-9CD0-61DA-D192-CCAB714B64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334" y="5295208"/>
            <a:ext cx="1163294" cy="874178"/>
          </a:xfrm>
          <a:prstGeom prst="rect">
            <a:avLst/>
          </a:prstGeom>
        </p:spPr>
      </p:pic>
      <p:sp>
        <p:nvSpPr>
          <p:cNvPr id="5" name="Subtítulo 4">
            <a:extLst>
              <a:ext uri="{FF2B5EF4-FFF2-40B4-BE49-F238E27FC236}">
                <a16:creationId xmlns:a16="http://schemas.microsoft.com/office/drawing/2014/main" id="{3641FFA7-D610-9C61-5AEF-E11D3AC6A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1893" y="2623860"/>
            <a:ext cx="9144000" cy="165576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Trebuchet MS" panose="020B0603020202020204" pitchFamily="34" charset="0"/>
              </a:rPr>
              <a:t>TITULO</a:t>
            </a:r>
          </a:p>
          <a:p>
            <a:endParaRPr lang="pt-BR" sz="3200" b="1" dirty="0">
              <a:latin typeface="Trebuchet MS" panose="020B0603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2E05BC2-647B-EFD6-CF9F-ECBE5D44B8FB}"/>
              </a:ext>
            </a:extLst>
          </p:cNvPr>
          <p:cNvSpPr txBox="1"/>
          <p:nvPr/>
        </p:nvSpPr>
        <p:spPr>
          <a:xfrm>
            <a:off x="4691270" y="5068957"/>
            <a:ext cx="52876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Trebuchet MS" panose="020B0603020202020204" pitchFamily="34" charset="0"/>
              </a:rPr>
              <a:t>Mestrando/mestranda</a:t>
            </a:r>
          </a:p>
          <a:p>
            <a:r>
              <a:rPr lang="pt-BR" sz="2400" b="1" dirty="0">
                <a:latin typeface="Trebuchet MS" panose="020B0603020202020204" pitchFamily="34" charset="0"/>
              </a:rPr>
              <a:t>Orientador/orientadora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35084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FE77FF-69B8-1F49-D7B2-8D2316FBB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rebuchet MS" panose="020B0603020202020204" pitchFamily="34" charset="0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8947BC-1A55-DE09-9173-3422C0B32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001" y="164471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t-BR" dirty="0">
              <a:latin typeface="Trebuchet MS" panose="020B0603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744C52A-C5F3-A2C2-C6E7-7D385E61A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352" y="0"/>
            <a:ext cx="1644717" cy="164471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504DB70-FB82-DAD0-2999-A64608B8A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57520"/>
            <a:ext cx="1218000" cy="12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433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FE77FF-69B8-1F49-D7B2-8D2316FBB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45757" cy="1325563"/>
          </a:xfrm>
        </p:spPr>
        <p:txBody>
          <a:bodyPr/>
          <a:lstStyle/>
          <a:p>
            <a:r>
              <a:rPr lang="pt-BR" b="1" dirty="0">
                <a:latin typeface="Trebuchet MS" panose="020B0603020202020204" pitchFamily="34" charset="0"/>
              </a:rPr>
              <a:t>FUNDAMENTOS TEÓRICOS DA PESQUISA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8947BC-1A55-DE09-9173-3422C0B32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278" y="1684474"/>
            <a:ext cx="10799323" cy="4351338"/>
          </a:xfrm>
        </p:spPr>
        <p:txBody>
          <a:bodyPr/>
          <a:lstStyle/>
          <a:p>
            <a:pPr marL="0" indent="0">
              <a:buNone/>
            </a:pPr>
            <a:endParaRPr lang="pt-BR" dirty="0">
              <a:latin typeface="Trebuchet MS" panose="020B0603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744C52A-C5F3-A2C2-C6E7-7D385E61A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352" y="0"/>
            <a:ext cx="1644717" cy="164471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504DB70-FB82-DAD0-2999-A64608B8A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74634"/>
            <a:ext cx="1218000" cy="100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205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FE77FF-69B8-1F49-D7B2-8D2316FBB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rebuchet MS" panose="020B0603020202020204" pitchFamily="34" charset="0"/>
              </a:rPr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8947BC-1A55-DE09-9173-3422C0B32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001" y="164471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t-BR" dirty="0">
              <a:latin typeface="Trebuchet MS" panose="020B0603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744C52A-C5F3-A2C2-C6E7-7D385E61A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4808" y="-39756"/>
            <a:ext cx="1473834" cy="147099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504DB70-FB82-DAD0-2999-A64608B8A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57520"/>
            <a:ext cx="1218000" cy="12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80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FE77FF-69B8-1F49-D7B2-8D2316FBB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25878" cy="1325563"/>
          </a:xfrm>
        </p:spPr>
        <p:txBody>
          <a:bodyPr/>
          <a:lstStyle/>
          <a:p>
            <a:r>
              <a:rPr lang="pt-BR" b="1" dirty="0">
                <a:latin typeface="Trebuchet MS" panose="020B0603020202020204" pitchFamily="34" charset="0"/>
              </a:rPr>
              <a:t>RESULTADOS E DISCUSSÕES/ANALISES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8947BC-1A55-DE09-9173-3422C0B32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001" y="164471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t-BR" dirty="0">
              <a:latin typeface="Trebuchet MS" panose="020B0603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744C52A-C5F3-A2C2-C6E7-7D385E61A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528" y="1"/>
            <a:ext cx="1490870" cy="149087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504DB70-FB82-DAD0-2999-A64608B8A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57520"/>
            <a:ext cx="1218000" cy="12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621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FE77FF-69B8-1F49-D7B2-8D2316FBB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25878" cy="1325563"/>
          </a:xfrm>
        </p:spPr>
        <p:txBody>
          <a:bodyPr/>
          <a:lstStyle/>
          <a:p>
            <a:r>
              <a:rPr lang="pt-BR" b="1" dirty="0">
                <a:latin typeface="Trebuchet MS" panose="020B0603020202020204" pitchFamily="34" charset="0"/>
              </a:rPr>
              <a:t>CONSIDERAÇÕES FINAIS/CONCLUSÕES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8947BC-1A55-DE09-9173-3422C0B32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001" y="164471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t-BR" dirty="0">
              <a:latin typeface="Trebuchet MS" panose="020B0603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744C52A-C5F3-A2C2-C6E7-7D385E61A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528" y="1"/>
            <a:ext cx="1490870" cy="149087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504DB70-FB82-DAD0-2999-A64608B8A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57520"/>
            <a:ext cx="1218000" cy="12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986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FE77FF-69B8-1F49-D7B2-8D2316FBB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25878" cy="1325563"/>
          </a:xfrm>
        </p:spPr>
        <p:txBody>
          <a:bodyPr/>
          <a:lstStyle/>
          <a:p>
            <a:r>
              <a:rPr lang="pt-BR" b="1" dirty="0">
                <a:latin typeface="Trebuchet MS" panose="020B0603020202020204" pitchFamily="34" charset="0"/>
              </a:rPr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8947BC-1A55-DE09-9173-3422C0B32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001" y="164471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t-BR" dirty="0">
              <a:latin typeface="Trebuchet MS" panose="020B0603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744C52A-C5F3-A2C2-C6E7-7D385E61A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528" y="1"/>
            <a:ext cx="1490870" cy="149087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504DB70-FB82-DAD0-2999-A64608B8A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57520"/>
            <a:ext cx="1218000" cy="12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648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FE77FF-69B8-1F49-D7B2-8D2316FBB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25878" cy="1325563"/>
          </a:xfrm>
        </p:spPr>
        <p:txBody>
          <a:bodyPr/>
          <a:lstStyle/>
          <a:p>
            <a:r>
              <a:rPr lang="pt-BR" b="1" dirty="0">
                <a:latin typeface="Trebuchet MS" panose="020B0603020202020204" pitchFamily="34" charset="0"/>
              </a:rPr>
              <a:t>PRODUTO EDUCACIONAL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8947BC-1A55-DE09-9173-3422C0B32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001" y="164471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t-BR" dirty="0">
              <a:latin typeface="Trebuchet MS" panose="020B0603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744C52A-C5F3-A2C2-C6E7-7D385E61A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528" y="1"/>
            <a:ext cx="1490870" cy="149087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504DB70-FB82-DAD0-2999-A64608B8A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57520"/>
            <a:ext cx="1218000" cy="12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8042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47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Tema do Office</vt:lpstr>
      <vt:lpstr>Programa de Mestrado Profissional em  Educação Inclusiva – PROFEI Universidade Federal do Sul e Sudeste do Pará - UNIFESSPA </vt:lpstr>
      <vt:lpstr>INTRODUÇÃO</vt:lpstr>
      <vt:lpstr>FUNDAMENTOS TEÓRICOS DA PESQUISA</vt:lpstr>
      <vt:lpstr>METODOLOGIA</vt:lpstr>
      <vt:lpstr>RESULTADOS E DISCUSSÕES/ANALISES </vt:lpstr>
      <vt:lpstr>CONSIDERAÇÕES FINAIS/CONCLUSÕES</vt:lpstr>
      <vt:lpstr>REFERÊNCIAS</vt:lpstr>
      <vt:lpstr>PRODUTO EDUCACIONAL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Mestrado Profissional em  Educação Inclusiva – PROFEI Universidade Federal do Sul e Sudeste do Pará - UNIFESSPA</dc:title>
  <dc:creator>Demetrius Araujo</dc:creator>
  <cp:lastModifiedBy>Lucelia Cardoso Cavalcante</cp:lastModifiedBy>
  <cp:revision>4</cp:revision>
  <dcterms:created xsi:type="dcterms:W3CDTF">2022-10-31T13:47:19Z</dcterms:created>
  <dcterms:modified xsi:type="dcterms:W3CDTF">2023-01-10T06:49:16Z</dcterms:modified>
</cp:coreProperties>
</file>