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D3E9C4-70E1-0BCB-B20A-F0AC82B6F7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5AC0542-AAEC-02C7-36B7-A9CC309EB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D6F4CD9-0399-1E3F-9CB9-C73DB6458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0FB0-3C4F-4D9A-9D72-CDBE12EE4A8B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441823-843F-DA68-F5E7-3F23C8026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936509-D33A-0EDF-AEC8-85C62A19A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7A8A-8151-4559-A35F-E95D632D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8279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8B16FC-7BC0-6779-2424-B3848B043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134F478-E0A7-D2DC-DECB-7291560BF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3FB33E-2D20-B246-B898-A9FCBD70E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0FB0-3C4F-4D9A-9D72-CDBE12EE4A8B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216D14-EB88-7E99-B2FB-52611F1B6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FC33C7-06DF-B627-BF19-6C3C6A3E7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7A8A-8151-4559-A35F-E95D632D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6762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49C1499-E033-EA4D-50E7-9467EAE080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119DAF7-F98B-457A-F3A7-888EDCE54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128FFB-E919-B12C-DF9B-2F5699E00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0FB0-3C4F-4D9A-9D72-CDBE12EE4A8B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AB485F9-85F5-7781-4BAA-67272B94A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0C089F-0008-411A-7BD9-E453D1D9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7A8A-8151-4559-A35F-E95D632D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36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689D97-07C8-4BF3-639D-B1D3D52FF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4E7D06-C17C-EE51-4AED-2ABFC82B1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BF219A-66C9-548B-D979-46BFD1B99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0FB0-3C4F-4D9A-9D72-CDBE12EE4A8B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CB1FE68-FCA2-A241-C8D6-CDDC23AF2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17C491-DA95-5FF1-81ED-C00392056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7A8A-8151-4559-A35F-E95D632D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6851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F0CFBB-27D2-E418-E9B5-34D01CE32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8F3729C-5BFC-3FCE-10B9-B9A1A5562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898E3F-994C-36B8-AAD5-946FBCCF2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0FB0-3C4F-4D9A-9D72-CDBE12EE4A8B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E209EF4-F7C5-ACBA-F0BA-DFF759EDC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793CEE1-4059-2FF8-DD97-65C51E4DA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7A8A-8151-4559-A35F-E95D632D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353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1A919C-4CE1-C327-8F86-218BF5AD9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FCD005-7021-AE10-CF87-4A02C9AB6F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86F47CE-0934-CA04-BC67-B9509D59B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E596BF-2279-8F6A-102A-1EF317445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0FB0-3C4F-4D9A-9D72-CDBE12EE4A8B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4CBDC27-0E4D-D3B5-4BF6-EEFF515D9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78CAB43-16D9-4C8F-0E71-6307E6979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7A8A-8151-4559-A35F-E95D632D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723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D5FAE-80BC-22A7-4684-04B9D73CA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F55B61C-6AAE-CF3A-2590-FA599A2BE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585123B-B265-8FEB-265D-360B34587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F526595-4FBA-4B88-F028-C6B2005EB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0663565-2B68-B5B1-2EDF-C0CD693670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3AA793B-9AC3-7F0D-B72C-BBDE10A3C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0FB0-3C4F-4D9A-9D72-CDBE12EE4A8B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43F403A-3437-B69B-7C9A-62115F4B6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3B18F9C-BCB9-F4B4-74FB-5DD500D8F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7A8A-8151-4559-A35F-E95D632D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59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638F24-BABE-2D0B-02C9-4190E4335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1C1B533-AD94-FA06-F280-BC05CA994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0FB0-3C4F-4D9A-9D72-CDBE12EE4A8B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8AD576E-56FD-6FD3-7B08-3FB7ADA16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7551EF7-11D6-1A62-E702-8F8AD0CA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7A8A-8151-4559-A35F-E95D632D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22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74CC166-D523-E7F0-4640-475D15816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0FB0-3C4F-4D9A-9D72-CDBE12EE4A8B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27A888E-E7B8-6455-5C8F-DEFB41203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2C48392-9068-D3F4-3D45-F5E7859F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7A8A-8151-4559-A35F-E95D632D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877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3FC2DA-157F-F52B-37D7-EF67D3CAE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7B819C-5D58-7852-6859-7C005CE3B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B04B8A2-BF04-25F6-C9A5-EA6917892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18B126F-61B6-271F-CBFA-ADF73F20D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0FB0-3C4F-4D9A-9D72-CDBE12EE4A8B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84D2B1F-EF50-3674-BF13-31641B16C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8E0D6B-4DB0-4D56-2AFF-4EF4E8086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7A8A-8151-4559-A35F-E95D632D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11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0E2C7D-3447-38FB-C318-68E02E5BA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D20380E-D002-61BC-E528-60CE79DBA8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37105D5-9A44-5623-A0DE-85919AFFC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41CF699-AF43-3C03-296D-731DD10CB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0FB0-3C4F-4D9A-9D72-CDBE12EE4A8B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81153F3-2596-C68C-D215-6EE71622D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72B020E-F6EB-43D2-3436-628A7D01F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87A8A-8151-4559-A35F-E95D632D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145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B38E886-F71E-A4E4-4514-BAC1A28C7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7AF6C91-198F-FA83-ABB6-CC9896C80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85B96F-0876-7FB4-D474-E0F2D6750B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40FB0-3C4F-4D9A-9D72-CDBE12EE4A8B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64E55A-9653-50E5-587D-DF6356C70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D0AC6BE-E376-34F3-DDF0-EFC90035B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87A8A-8151-4559-A35F-E95D632D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13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82D0C7-350C-29AB-C63A-BAE09CAE2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2626" y="480735"/>
            <a:ext cx="7248940" cy="1846471"/>
          </a:xfrm>
        </p:spPr>
        <p:txBody>
          <a:bodyPr>
            <a:normAutofit/>
          </a:bodyPr>
          <a:lstStyle/>
          <a:p>
            <a:r>
              <a:rPr lang="pt-BR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Programa de Mestrado Profissional em </a:t>
            </a:r>
            <a:br>
              <a:rPr lang="pt-BR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Educação Inclusiva – PROFEI</a:t>
            </a:r>
            <a:br>
              <a:rPr lang="pt-BR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Universidade Federal do Sul e Sudeste do Pará - UNIFESSPA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41F5F12-41EB-7C22-4F5C-69E860D23A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6293" y="2144300"/>
            <a:ext cx="6866490" cy="612152"/>
          </a:xfrm>
        </p:spPr>
        <p:txBody>
          <a:bodyPr>
            <a:normAutofit fontScale="92500"/>
          </a:bodyPr>
          <a:lstStyle/>
          <a:p>
            <a:r>
              <a:rPr lang="pt-B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BANCA DE DEFESA PÚBLICA DE DISSERTAÇÃO 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19A4F26-154E-1046-0F81-1BF242D68E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68" y="184081"/>
            <a:ext cx="2143125" cy="2143125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C9020AE9-6629-B77D-20AA-57F15A1F0D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7096" y="184081"/>
            <a:ext cx="1957595" cy="1957595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774C3E91-F761-FEF4-8302-8CA1EBC69F1B}"/>
              </a:ext>
            </a:extLst>
          </p:cNvPr>
          <p:cNvSpPr txBox="1"/>
          <p:nvPr/>
        </p:nvSpPr>
        <p:spPr>
          <a:xfrm>
            <a:off x="1073426" y="2862470"/>
            <a:ext cx="10774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TÍTULO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B9571680-8A65-74C9-299F-61DA26471110}"/>
              </a:ext>
            </a:extLst>
          </p:cNvPr>
          <p:cNvSpPr txBox="1"/>
          <p:nvPr/>
        </p:nvSpPr>
        <p:spPr>
          <a:xfrm>
            <a:off x="2650436" y="3277191"/>
            <a:ext cx="68911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PRODUTO EDUCACIONAL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73F7D2A7-7FC2-849D-A7EE-42C9119808C1}"/>
              </a:ext>
            </a:extLst>
          </p:cNvPr>
          <p:cNvSpPr txBox="1"/>
          <p:nvPr/>
        </p:nvSpPr>
        <p:spPr>
          <a:xfrm>
            <a:off x="2650435" y="3935457"/>
            <a:ext cx="6667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Mestrando:</a:t>
            </a:r>
          </a:p>
          <a:p>
            <a:r>
              <a:rPr lang="pt-BR" sz="2000" b="1" dirty="0"/>
              <a:t>Orientador: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6F5069A7-6B50-71B1-2FDD-AC1AA016B8ED}"/>
              </a:ext>
            </a:extLst>
          </p:cNvPr>
          <p:cNvSpPr txBox="1"/>
          <p:nvPr/>
        </p:nvSpPr>
        <p:spPr>
          <a:xfrm>
            <a:off x="2105231" y="5196523"/>
            <a:ext cx="8507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Banca Examinadora:</a:t>
            </a:r>
          </a:p>
          <a:p>
            <a:r>
              <a:rPr lang="pt-BR" sz="2000" b="1" dirty="0"/>
              <a:t>Prof. 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EF6EB60-0E5C-75D5-605B-0C75A8A6C63C}"/>
              </a:ext>
            </a:extLst>
          </p:cNvPr>
          <p:cNvSpPr txBox="1"/>
          <p:nvPr/>
        </p:nvSpPr>
        <p:spPr>
          <a:xfrm>
            <a:off x="9541565" y="3034748"/>
            <a:ext cx="21431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Data:</a:t>
            </a:r>
          </a:p>
          <a:p>
            <a:endParaRPr lang="pt-BR" b="1" dirty="0"/>
          </a:p>
          <a:p>
            <a:r>
              <a:rPr lang="pt-BR" b="1" dirty="0"/>
              <a:t>Horário:</a:t>
            </a:r>
          </a:p>
          <a:p>
            <a:endParaRPr lang="pt-BR" b="1" dirty="0"/>
          </a:p>
          <a:p>
            <a:r>
              <a:rPr lang="pt-BR" b="1" dirty="0"/>
              <a:t>Local:</a:t>
            </a:r>
          </a:p>
          <a:p>
            <a:endParaRPr lang="pt-BR" b="1" dirty="0"/>
          </a:p>
          <a:p>
            <a:r>
              <a:rPr lang="pt-BR" b="1" dirty="0"/>
              <a:t>Link:</a:t>
            </a:r>
          </a:p>
          <a:p>
            <a:endParaRPr lang="pt-BR" b="1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80A9BAF4-692F-3673-E0D9-D8EC28A0267B}"/>
              </a:ext>
            </a:extLst>
          </p:cNvPr>
          <p:cNvSpPr txBox="1"/>
          <p:nvPr/>
        </p:nvSpPr>
        <p:spPr>
          <a:xfrm>
            <a:off x="507310" y="2505182"/>
            <a:ext cx="21431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FOTO MESTRANDO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A97BE570-9CD0-61DA-D192-CCAB714B64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3334" y="5295208"/>
            <a:ext cx="1163294" cy="87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0845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50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Tema do Office</vt:lpstr>
      <vt:lpstr>Programa de Mestrado Profissional em  Educação Inclusiva – PROFEI Universidade Federal do Sul e Sudeste do Pará - UNIFESSPA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de Mestrado Profissional em  Educação Inclusiva – PROFEI Universidade Federal do Sul e Sudeste do Pará - UNIFESSPA</dc:title>
  <dc:creator>Demetrius Araujo</dc:creator>
  <cp:lastModifiedBy>Lucelia Cardoso Cavalcante</cp:lastModifiedBy>
  <cp:revision>1</cp:revision>
  <dcterms:created xsi:type="dcterms:W3CDTF">2022-10-31T13:47:19Z</dcterms:created>
  <dcterms:modified xsi:type="dcterms:W3CDTF">2023-01-10T06:33:35Z</dcterms:modified>
</cp:coreProperties>
</file>